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502E-0E1E-90E9-F03F-86BCD401A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6A6E7-D135-3C5D-9451-05B7BF03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00AF9-DCC8-B72F-6349-CAA79465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2428-39AB-E83D-6A26-D9963046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0D516-F031-8E56-6A8E-3E9FB264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17C4-9F6E-8A3D-B381-F1160FEF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3EDB0-ACDC-E86C-34DC-91FE28F5E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6482-83A6-29FC-4A5B-8FD88C37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34C65-B7F0-3763-576B-44AF843E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0526-5624-377A-385B-4C688703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5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32D54-D1C4-0F5D-EA91-7AE55BB58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AC968-D088-D6C0-9444-E85995463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CA217-4257-3C03-6CEF-0D4DA064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120E-3F32-7C8E-F659-CEAC15DC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46936-9EED-3D6A-517C-396280472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54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55FD-A151-9492-F776-1D52D15D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214C-FC1F-35DE-BAB5-96D447CB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FB33B-8B25-F55A-3210-23AFEA92F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291B-334D-2935-5FA0-1D00B9F2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78F2E-6B7E-6F0B-C9A9-178D8B0B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95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E365-63FD-7810-2F03-75CAB40E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D54AA-1690-D31B-C4C6-EAB580CF6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355C-366D-AC8A-CAB6-D5FDC64B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0D35C-3811-23EE-E1FE-25CEBEA3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43C8-77AB-6A84-9464-3A7201BC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60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AF7D-1B93-B6DE-FC17-5678B4DD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E7A8-3ED1-2CBF-4A17-618B38AD1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39021-329D-15F8-FB3F-E5AEC5338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4928-32AA-AAD3-45E3-75F8B53C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7E301-1C55-2618-2882-5307FEAB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3682C-A6EE-8818-F63A-32B4896C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38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A02-1EC7-37A7-F4B3-7B2D69BD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6AF25-C904-F8CB-8674-21895D064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C265-7E07-6EFD-255A-A9F0CD56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B01AE-2F35-7169-A3A2-8FD9B1655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F64E1-150F-D562-781E-8D9ABBC51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77685-8EDD-E01E-E80D-B83E5E8F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F50C1-FC82-B49A-6A48-0163C1B0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226F9-42AC-A544-FD28-7BB44392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A3FF-7F57-256C-F7A4-1A0E5A39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EFD5A-616B-4631-5C8F-DD13192D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9DECD-7376-B138-C239-1141B43B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B53E-3C05-B42D-AEE2-167C4157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1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80FF4-BC99-1974-044C-96F044F56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3A1EA-C645-60B3-377C-B6293291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5DF95-27DA-069C-F6E8-5BE97D30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69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4A48-2E03-72E5-1DAD-F85A957B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EE58-3F41-E1E0-40DD-D8F654451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A18D6-BFD0-84B3-FE94-D25426A8E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E2867-5B5D-C69F-99F2-4A0A1CF7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46C1E-FAE8-4F3A-49FF-73845ED4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CE56-2E11-F7A9-51EF-8134ACA6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675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9075-D513-6BD6-0961-569A62B3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239C3-BC40-7272-1CB5-9473B946B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3755-42D9-EFE2-7B6A-A19A85473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7B1A6-54EF-E4C4-414F-A6F9C292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74DCF-5D76-EC5A-3359-7C33BC6C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B1774-00C3-9379-5A05-858A7206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3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10AD88-6370-95B1-B047-5AE27DC9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B31DF-D368-58A0-02B1-096499C2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D028E-8EBB-4359-9A7C-40A7C0FE5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5637F-0D00-4B24-AE6C-EC8DC3A8BAC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1354-BFE0-E39A-5550-2591442D0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79AB0-BCF1-B468-2863-A5E0389A8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EB465-1B38-4A0D-9374-C2E67446A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3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FF1F1F-01A6-B7D8-2FE5-C6BE03E8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4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C0A26-CC9D-6B8A-AD5E-0437698E5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3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7CB69-D8D6-9CE7-2644-90F5A7BD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8BE8-267B-52ED-54E1-98A43EF3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64BCD-8BD5-EE28-8997-9AA9464C6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8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6F98B-8BCF-5EDA-23AB-C6D223F61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042E2-3DC8-CBCE-D8F1-19E4018A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8F1D3-1808-AFBE-3E04-69971BEDE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3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A160F-671B-A243-7866-E8009F225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D09FFC-D630-0661-DD59-653A3548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E1BDE-F347-DA7B-17C3-EA600234C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FFA92-6705-DB0B-BB07-6B2C33983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Ramnik Malhotra</dc:creator>
  <cp:lastModifiedBy>Ramnik Malhotra</cp:lastModifiedBy>
  <cp:revision>2</cp:revision>
  <dcterms:created xsi:type="dcterms:W3CDTF">2023-08-25T04:08:16Z</dcterms:created>
  <dcterms:modified xsi:type="dcterms:W3CDTF">2023-08-25T08:00:57Z</dcterms:modified>
</cp:coreProperties>
</file>